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66" r:id="rId6"/>
    <p:sldId id="267" r:id="rId7"/>
    <p:sldId id="275" r:id="rId8"/>
    <p:sldId id="27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11" autoAdjust="0"/>
    <p:restoredTop sz="94660"/>
  </p:normalViewPr>
  <p:slideViewPr>
    <p:cSldViewPr snapToGrid="0">
      <p:cViewPr varScale="1">
        <p:scale>
          <a:sx n="96" d="100"/>
          <a:sy n="96" d="100"/>
        </p:scale>
        <p:origin x="18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51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49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18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435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79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08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65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41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984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17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312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23DD4-DE8E-4110-8D53-7959250B269B}" type="datetimeFigureOut">
              <a:rPr lang="fr-FR" smtClean="0"/>
              <a:t>18/03/2020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BA7D-72DF-4837-9D8F-6D8C65B9D0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53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03" y="26504"/>
            <a:ext cx="9444837" cy="667392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8952032" y="2185918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linéaire</a:t>
            </a:r>
            <a:endParaRPr lang="fr-FR" sz="2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759675" y="4033357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  <a:latin typeface="Comic Sans MS" panose="030F0702030302020204" pitchFamily="66" charset="0"/>
              </a:rPr>
              <a:t>linéaire</a:t>
            </a:r>
            <a:endParaRPr lang="fr-FR" sz="2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190444" y="401442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  <a:latin typeface="Comic Sans MS" panose="030F0702030302020204" pitchFamily="66" charset="0"/>
              </a:rPr>
              <a:t>coefficient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3086457" y="4335151"/>
                <a:ext cx="679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400" b="1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457" y="4335151"/>
                <a:ext cx="679993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ZoneTexte 10"/>
              <p:cNvSpPr txBox="1"/>
              <p:nvPr/>
            </p:nvSpPr>
            <p:spPr>
              <a:xfrm>
                <a:off x="4821302" y="4335151"/>
                <a:ext cx="6799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fr-FR" sz="24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fr-FR" sz="2400" b="1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ZoneText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1302" y="4335151"/>
                <a:ext cx="67999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ZoneTexte 11"/>
          <p:cNvSpPr txBox="1"/>
          <p:nvPr/>
        </p:nvSpPr>
        <p:spPr>
          <a:xfrm>
            <a:off x="8023573" y="5565750"/>
            <a:ext cx="928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droite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1424848" y="5965860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origine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667041" y="5965860"/>
            <a:ext cx="1435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directeur.</a:t>
            </a:r>
          </a:p>
        </p:txBody>
      </p:sp>
    </p:spTree>
    <p:extLst>
      <p:ext uri="{BB962C8B-B14F-4D97-AF65-F5344CB8AC3E}">
        <p14:creationId xmlns:p14="http://schemas.microsoft.com/office/powerpoint/2010/main" val="176204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967" y="113248"/>
            <a:ext cx="9287332" cy="674475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721427" y="457426"/>
            <a:ext cx="928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droite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815286" y="457426"/>
            <a:ext cx="1000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origine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396867" y="855756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directeur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51122" y="1559113"/>
            <a:ext cx="915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monte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735855" y="1959223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descend</a:t>
            </a:r>
          </a:p>
        </p:txBody>
      </p:sp>
    </p:spTree>
    <p:extLst>
      <p:ext uri="{BB962C8B-B14F-4D97-AF65-F5344CB8AC3E}">
        <p14:creationId xmlns:p14="http://schemas.microsoft.com/office/powerpoint/2010/main" val="393535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049" y="142199"/>
            <a:ext cx="11448864" cy="633701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08751" y="1827021"/>
            <a:ext cx="1090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affine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597527" y="3466698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affine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2818615" y="3789690"/>
                <a:ext cx="14037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fr-FR" sz="2800" b="1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8615" y="3789690"/>
                <a:ext cx="1403782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5681165" y="3789690"/>
                <a:ext cx="14037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fr-FR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fr-FR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fr-FR" sz="28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fr-FR" sz="2800" b="1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1165" y="3789690"/>
                <a:ext cx="140378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ZoneTexte 8"/>
          <p:cNvSpPr txBox="1"/>
          <p:nvPr/>
        </p:nvSpPr>
        <p:spPr>
          <a:xfrm>
            <a:off x="9000780" y="5117392"/>
            <a:ext cx="928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droite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913522" y="5657218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directeur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8560105" y="5640749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ordonnée</a:t>
            </a:r>
          </a:p>
        </p:txBody>
      </p:sp>
    </p:spTree>
    <p:extLst>
      <p:ext uri="{BB962C8B-B14F-4D97-AF65-F5344CB8AC3E}">
        <p14:creationId xmlns:p14="http://schemas.microsoft.com/office/powerpoint/2010/main" val="347646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374" y="125731"/>
            <a:ext cx="8390476" cy="662857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6116197" y="459094"/>
            <a:ext cx="928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droite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945874" y="778582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  <a:latin typeface="Comic Sans MS" panose="030F0702030302020204" pitchFamily="66" charset="0"/>
              </a:rPr>
              <a:t>directeur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681519" y="795856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  <a:latin typeface="Comic Sans MS" panose="030F0702030302020204" pitchFamily="66" charset="0"/>
              </a:rPr>
              <a:t>origine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08602" y="2629416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ordonnée</a:t>
            </a:r>
          </a:p>
        </p:txBody>
      </p:sp>
    </p:spTree>
    <p:extLst>
      <p:ext uri="{BB962C8B-B14F-4D97-AF65-F5344CB8AC3E}">
        <p14:creationId xmlns:p14="http://schemas.microsoft.com/office/powerpoint/2010/main" val="1003620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30" y="1072859"/>
            <a:ext cx="11468888" cy="368642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654413" y="1988211"/>
                <a:ext cx="3064650" cy="697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𝟓𝟎</m:t>
                          </m:r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𝟐𝟎</m:t>
                          </m:r>
                        </m:num>
                        <m:den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𝟏𝟎𝟎𝟎</m:t>
                          </m:r>
                        </m:num>
                        <m:den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fr-FR" sz="2000" b="1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413" y="1988211"/>
                <a:ext cx="3064650" cy="6971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4322257" y="2136713"/>
            <a:ext cx="18838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50 + 10 = 60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143059" y="2136713"/>
            <a:ext cx="37160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Le nouveau prix est de 60€.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948398" y="3496246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1,20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656750" y="4145951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1,20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859141" y="3496246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99722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19" y="1015447"/>
            <a:ext cx="11346727" cy="30661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943171" y="1421809"/>
                <a:ext cx="3064650" cy="6971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𝟒𝟓</m:t>
                          </m:r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𝟏𝟑𝟓𝟎</m:t>
                          </m:r>
                        </m:num>
                        <m:den>
                          <m:r>
                            <a:rPr lang="fr-FR" sz="20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𝟏𝟑</m:t>
                      </m:r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fr-FR" sz="20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𝟓𝟎</m:t>
                      </m:r>
                    </m:oMath>
                  </m:oMathPara>
                </a14:m>
                <a:endParaRPr lang="fr-FR" sz="2000" b="1" dirty="0">
                  <a:solidFill>
                    <a:srgbClr val="7030A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171" y="1421809"/>
                <a:ext cx="3064650" cy="6971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5044083" y="1570311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45 – 13,50 = 31,50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8033110" y="1570311"/>
            <a:ext cx="4030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Le nouveau prix est de 31€50.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9743514" y="2945761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0,70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563082" y="3537289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0,70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807810" y="2945761"/>
            <a:ext cx="9236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31,50</a:t>
            </a:r>
          </a:p>
        </p:txBody>
      </p:sp>
    </p:spTree>
    <p:extLst>
      <p:ext uri="{BB962C8B-B14F-4D97-AF65-F5344CB8AC3E}">
        <p14:creationId xmlns:p14="http://schemas.microsoft.com/office/powerpoint/2010/main" val="45298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78" y="247164"/>
            <a:ext cx="11698115" cy="576804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9685662" y="767565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269556" y="644628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0102843" y="1005426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592080" y="1366224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1124156" y="1205481"/>
            <a:ext cx="34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p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948215" y="1566279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100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679831" y="2050192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1,20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8600877" y="2497176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0,60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141580" y="3039874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70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029761" y="351990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8892229" y="3999649"/>
            <a:ext cx="3417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707273" y="4479684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0,95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233127" y="4967826"/>
            <a:ext cx="12458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Diminuer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162802" y="4956028"/>
            <a:ext cx="4988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65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7144002" y="5505035"/>
            <a:ext cx="1085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linéaire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371172" y="5505035"/>
            <a:ext cx="766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1,30</a:t>
            </a:r>
          </a:p>
        </p:txBody>
      </p:sp>
    </p:spTree>
    <p:extLst>
      <p:ext uri="{BB962C8B-B14F-4D97-AF65-F5344CB8AC3E}">
        <p14:creationId xmlns:p14="http://schemas.microsoft.com/office/powerpoint/2010/main" val="74891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727" y="551891"/>
            <a:ext cx="11436382" cy="339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79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90</Words>
  <Application>Microsoft Macintosh PowerPoint</Application>
  <PresentationFormat>Grand écran</PresentationFormat>
  <Paragraphs>52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Grégory Mallet</dc:creator>
  <cp:keywords/>
  <dc:description/>
  <cp:lastModifiedBy>Karine REUNIF</cp:lastModifiedBy>
  <cp:revision>11</cp:revision>
  <dcterms:created xsi:type="dcterms:W3CDTF">2017-05-17T20:32:26Z</dcterms:created>
  <dcterms:modified xsi:type="dcterms:W3CDTF">2020-03-18T11:52:14Z</dcterms:modified>
  <cp:category/>
</cp:coreProperties>
</file>